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ФЕНИКС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Эволюционная система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Программа народного саморазвития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От личного выбора — к общему делу  ·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Эволюционная система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От личного выбора — к общему делу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Личный выбор, знания, наставничество и совместная практика. Участник создаёт работу, проверяет результат и сохраняет опыт.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-found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Основы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Свобода выбора. Уважение. Ответственность.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Общие принципы и язык программы. Права участника, правила сотрудничества и связь знания с практической работой.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3-culture-sci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Культура и наука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Понимать. Исследовать. Создавать.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Культурная работа и исследовательская задача соединяются в учебном маршруте. Результат становится предметом обсуждения и проверки.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-ideal-bench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>
                <a:solidFill>
                  <a:srgbClr val="F3E9D3"/>
                </a:solidFill>
                <a:latin typeface="Cormorant Garamond"/>
              </a:defRPr>
            </a:pPr>
            <a:r>
              <a:t>Конструктор идеального эталона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Образ → требования → результат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Переход от замысла к паспорту работы: 13 полей и 20 проверок. Эталон описывает результат, процесс или условия участия.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5-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Практика саморазвития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Выберите вопрос. Создайте работу. Передайте опыт.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Личный маршрут, наставник и мастерская. Упражнения, рабочие формы, проверка результата и передача полезного опыта.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6-knowledge-ener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Знания и энергия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От знания — к работающему узлу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Сопутствующая концепция ZE-01: ограниченный учебный и инженерный пилот, связь архива, энергетики и природной среды.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5-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Маршрут участника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Вопрос → знание → собственная работа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Выбрать задачу. Договориться о результате. Освоить знания. Выполнить работу. Обсудить и проверить. Сохранить опыт.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Добровольное участие  ·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3-culture-sci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19 направлений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Разные задачи — общий порядок работы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Человек, образование, культура, среда жизни, ресурсы и сотрудничество. Направления ФЕНИКС D01–D19 выделены в отдельную серию обложек.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Классификаторы ФЕНИКС и ECO-PPA разделены  ·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-found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Первый учебный цикл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12 недель / 36 часов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Предложение в методических материалах: личный маршрут, поддержка наставника, собственная работа и обратная связь. Сроки и условия согласуются до старта.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Предлагаемая модель, не отчёт о проведении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-ideal-bench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Общий язык оформления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Тёплый свет. Ясная мысль.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Золотой феникс, глубокий синий фон, светлая бумага. Один заголовок, один смысловой образ, короткое описание и точный статус документа.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Фирменный стиль · 01.10.2026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Начните с вопроса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Что вы хотите понять и сделать?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Выберите материал. Определите небольшой практический результат. Найдите подходящий формат совместной работы и сохраните то, чему научились.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speczashchita.com/fenix.html  · 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